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70" r:id="rId5"/>
    <p:sldId id="265" r:id="rId6"/>
    <p:sldId id="259" r:id="rId7"/>
    <p:sldId id="258" r:id="rId8"/>
    <p:sldId id="264" r:id="rId9"/>
    <p:sldId id="269" r:id="rId10"/>
    <p:sldId id="260" r:id="rId11"/>
    <p:sldId id="261" r:id="rId12"/>
    <p:sldId id="262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9208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dirty="0"/>
              <a:t>СОГБУ «Дорогобужский КЦСОН»</a:t>
            </a:r>
          </a:p>
          <a:p>
            <a:pPr algn="ctr"/>
            <a:r>
              <a:rPr lang="ru-RU" sz="5600" dirty="0"/>
              <a:t>Смоленская область, Дорогобужский район, </a:t>
            </a:r>
            <a:r>
              <a:rPr lang="ru-RU" sz="5600" dirty="0" err="1"/>
              <a:t>пгт.Верхнеднепровский</a:t>
            </a:r>
            <a:r>
              <a:rPr lang="ru-RU" sz="5600" dirty="0"/>
              <a:t>, </a:t>
            </a:r>
            <a:r>
              <a:rPr lang="ru-RU" sz="5600" dirty="0" err="1"/>
              <a:t>ул.Строителей</a:t>
            </a:r>
            <a:r>
              <a:rPr lang="ru-RU" sz="5600" dirty="0"/>
              <a:t>, д. 11</a:t>
            </a:r>
          </a:p>
          <a:p>
            <a:pPr algn="ctr"/>
            <a:r>
              <a:rPr lang="ru-RU" sz="5600" dirty="0"/>
              <a:t>8(48144) 5-10-02</a:t>
            </a:r>
          </a:p>
          <a:p>
            <a:pPr algn="ctr"/>
            <a:r>
              <a:rPr lang="ru-RU" sz="5600" dirty="0"/>
              <a:t>8(48144) 5-31-15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272808" cy="1008112"/>
          </a:xfrm>
        </p:spPr>
        <p:txBody>
          <a:bodyPr/>
          <a:lstStyle/>
          <a:p>
            <a:pPr algn="ctr"/>
            <a:r>
              <a:rPr lang="ru-RU" sz="3600" i="1" dirty="0"/>
              <a:t>Каталог пункта проката для новорожденных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C62CEA04-0EFA-48C5-9EC2-7AFAFF4B4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800225"/>
            <a:ext cx="48768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2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ail.yandex.ru/message_part/IMG-20250718-WA0020.jpg?_uid=103354393&amp;name=IMG-20250718-WA0020.jpg&amp;hid=1.2&amp;ids=190277084256550502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mail.yandex.ru/message_part/IMG-20250718-WA0020.jpg?_uid=103354393&amp;name=IMG-20250718-WA0020.jpg&amp;hid=1.2&amp;ids=190277084256550502&amp;no_disposition=y&amp;exif_rotate=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664613" y="6309320"/>
            <a:ext cx="191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Ванночка детская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FB513-6E16-4574-86FC-2B5A1738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971675"/>
            <a:ext cx="38862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8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6325823"/>
            <a:ext cx="2241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Пеленальный</a:t>
            </a:r>
            <a:r>
              <a:rPr lang="ru-RU" dirty="0"/>
              <a:t> столик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7CD18B-BA2B-46F9-90D0-0F416C495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7072" y="1057424"/>
            <a:ext cx="4857750" cy="45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3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4035" y="6329420"/>
            <a:ext cx="21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Весы электронные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888E09-743B-4461-983D-4A6B47EFC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896543" cy="486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1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6308375"/>
            <a:ext cx="2582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Манеж игровой детский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53A4FB-ABFE-47C0-BC1A-A51C62C12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771270" cy="28321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F7A9FF-0FCE-4642-A6DF-FE1329EB4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1478" y="2004454"/>
            <a:ext cx="4148436" cy="311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78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9ECF8-A2A7-41B9-96FD-FFB7B04B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82" y="662082"/>
            <a:ext cx="4410723" cy="3312367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9EFD09F-5838-4E22-9C15-51460C85A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671" y="6021288"/>
            <a:ext cx="5491133" cy="360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Коляска для новорожденного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85EAAB-BFC5-49AF-870E-0F83FC641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675" y="1815475"/>
            <a:ext cx="3734719" cy="28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9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D92C-FCF5-41D7-B8E0-F73423E1D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64" y="5301208"/>
            <a:ext cx="798227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/>
              <a:t>Стульчик для кормления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7A98F26-5487-47C3-9FB8-56EC837F14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731838"/>
            <a:ext cx="3600400" cy="4346576"/>
          </a:xfrm>
        </p:spPr>
      </p:pic>
    </p:spTree>
    <p:extLst>
      <p:ext uri="{BB962C8B-B14F-4D97-AF65-F5344CB8AC3E}">
        <p14:creationId xmlns:p14="http://schemas.microsoft.com/office/powerpoint/2010/main" val="118252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6381328"/>
            <a:ext cx="395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Коляска </a:t>
            </a:r>
            <a:r>
              <a:rPr lang="ru-RU" dirty="0" err="1"/>
              <a:t>трансформер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8C0F58-7E24-43E4-88A7-F30ECD92A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43125" y="1604962"/>
            <a:ext cx="48577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5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2293" y="6472535"/>
            <a:ext cx="3615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Коляска прогулочная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DEBEE4-27B9-40CD-9463-EB59BFD5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212" y="1129036"/>
            <a:ext cx="4661125" cy="35004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743341-9C37-495E-8117-E74B538C4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67708" y="1993132"/>
            <a:ext cx="4661128" cy="350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6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6196662"/>
            <a:ext cx="6984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Коляска </a:t>
            </a:r>
            <a:r>
              <a:rPr lang="ru-RU" sz="2000" dirty="0" err="1"/>
              <a:t>трансформер</a:t>
            </a:r>
            <a:r>
              <a:rPr lang="ru-RU" sz="2000" dirty="0"/>
              <a:t> для близнецов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AEEC40-AE5A-4435-B277-44C357215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984775" cy="45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4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990" y="6309320"/>
            <a:ext cx="376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Коляска прогулочная для близнецов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8DB439-6F84-4D2F-AF04-A3FA2813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4472321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5434" y="6309320"/>
            <a:ext cx="1710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Санки - коляска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BCE513-5D2F-4B55-BD9F-8C425EE20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1745" y="1078695"/>
            <a:ext cx="5164488" cy="381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80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5976" y="6237312"/>
            <a:ext cx="100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Ходунки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6CFB76-EA70-4BF3-BD9F-1818A6A8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48761" y="-293757"/>
            <a:ext cx="5606519" cy="669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6237312"/>
            <a:ext cx="135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Автолюлька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5D8E7BC-954D-4A26-BBEE-3E8544DD2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876" y="677364"/>
            <a:ext cx="3672408" cy="32710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D1E516-DF79-4387-800C-409D6E953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420888"/>
            <a:ext cx="4096327" cy="30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7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5936" y="6309320"/>
            <a:ext cx="1318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Автокресло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0FE529-3602-4734-9CC2-AA8846704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620688"/>
            <a:ext cx="494801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2418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389</TotalTime>
  <Words>66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Georgia</vt:lpstr>
      <vt:lpstr>Trebuchet MS</vt:lpstr>
      <vt:lpstr>Воздушный поток</vt:lpstr>
      <vt:lpstr>Каталог пункта проката для новорожденных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Стульчик для кормления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Пункт проката для новожденных</dc:title>
  <dc:creator>user</dc:creator>
  <cp:lastModifiedBy>zsodor@mail.ru</cp:lastModifiedBy>
  <cp:revision>25</cp:revision>
  <dcterms:created xsi:type="dcterms:W3CDTF">2025-06-30T14:45:28Z</dcterms:created>
  <dcterms:modified xsi:type="dcterms:W3CDTF">2025-08-08T10:40:49Z</dcterms:modified>
</cp:coreProperties>
</file>