
<file path=[Content_Types].xml><?xml version="1.0" encoding="utf-8"?>
<Types xmlns="http://schemas.openxmlformats.org/package/2006/content-types">
  <Default Extension="heic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6" r:id="rId3"/>
    <p:sldId id="275" r:id="rId4"/>
    <p:sldId id="261" r:id="rId5"/>
    <p:sldId id="271" r:id="rId6"/>
    <p:sldId id="273" r:id="rId7"/>
    <p:sldId id="257" r:id="rId8"/>
    <p:sldId id="270" r:id="rId9"/>
    <p:sldId id="266" r:id="rId10"/>
    <p:sldId id="265" r:id="rId11"/>
    <p:sldId id="277" r:id="rId12"/>
    <p:sldId id="274" r:id="rId13"/>
    <p:sldId id="264" r:id="rId14"/>
    <p:sldId id="269" r:id="rId15"/>
    <p:sldId id="268" r:id="rId16"/>
    <p:sldId id="259" r:id="rId17"/>
    <p:sldId id="272" r:id="rId18"/>
    <p:sldId id="258" r:id="rId19"/>
    <p:sldId id="260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BF004-9434-4710-8775-E4921A5428C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74B2A-FA83-4406-9928-A75EEF77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74B2A-FA83-4406-9928-A75EEF7716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8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heic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heic"/><Relationship Id="rId2" Type="http://schemas.openxmlformats.org/officeDocument/2006/relationships/image" Target="../media/image6.heic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heic"/><Relationship Id="rId4" Type="http://schemas.openxmlformats.org/officeDocument/2006/relationships/image" Target="../media/image8.heic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9208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dirty="0"/>
              <a:t>СОГБУ «Дорогобужский КЦСОН»</a:t>
            </a:r>
          </a:p>
          <a:p>
            <a:pPr algn="ctr"/>
            <a:r>
              <a:rPr lang="ru-RU" sz="5600" dirty="0"/>
              <a:t>Смоленская область, Дорогобужский район, </a:t>
            </a:r>
            <a:r>
              <a:rPr lang="ru-RU" sz="5600" dirty="0" err="1"/>
              <a:t>пгт.Верхнеднепровский</a:t>
            </a:r>
            <a:r>
              <a:rPr lang="ru-RU" sz="5600" dirty="0"/>
              <a:t>, </a:t>
            </a:r>
            <a:r>
              <a:rPr lang="ru-RU" sz="5600" dirty="0" err="1"/>
              <a:t>ул.Строителей</a:t>
            </a:r>
            <a:r>
              <a:rPr lang="ru-RU" sz="5600" dirty="0"/>
              <a:t>, д. 11</a:t>
            </a:r>
          </a:p>
          <a:p>
            <a:pPr algn="ctr"/>
            <a:r>
              <a:rPr lang="ru-RU" sz="5600" dirty="0"/>
              <a:t>8(48144) 5-10-02</a:t>
            </a:r>
          </a:p>
          <a:p>
            <a:pPr algn="ctr"/>
            <a:r>
              <a:rPr lang="ru-RU" sz="5600" dirty="0"/>
              <a:t>8(48144) 5-31-15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272808" cy="1008112"/>
          </a:xfrm>
        </p:spPr>
        <p:txBody>
          <a:bodyPr/>
          <a:lstStyle/>
          <a:p>
            <a:pPr algn="ctr"/>
            <a:r>
              <a:rPr lang="ru-RU" sz="3600" i="1" dirty="0"/>
              <a:t>Каталог пункта проката для новорожденных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62CEA04-0EFA-48C5-9EC2-7AFAFF4B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00225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990" y="6309320"/>
            <a:ext cx="37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Коляска прогулочная для близнецов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DB439-6F84-4D2F-AF04-A3FA2813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4472321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9D993E-8F95-4946-838C-430F61D95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8191" y="1290863"/>
            <a:ext cx="3294102" cy="2673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D2FB5-4B01-4CB0-89CD-C3AA363A4DB3}"/>
              </a:ext>
            </a:extLst>
          </p:cNvPr>
          <p:cNvSpPr txBox="1"/>
          <p:nvPr/>
        </p:nvSpPr>
        <p:spPr>
          <a:xfrm>
            <a:off x="2313286" y="544522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Устройство для ношения новорожденного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62052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A655B0-25F7-4CCF-94C7-BB8EE939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6712"/>
            <a:ext cx="3795886" cy="3676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A2A63-AE6B-47EC-928B-D6C91612AF4F}"/>
              </a:ext>
            </a:extLst>
          </p:cNvPr>
          <p:cNvSpPr txBox="1"/>
          <p:nvPr/>
        </p:nvSpPr>
        <p:spPr>
          <a:xfrm>
            <a:off x="2987905" y="5733256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Шезлонг для новорожденного</a:t>
            </a:r>
          </a:p>
        </p:txBody>
      </p:sp>
    </p:spTree>
    <p:extLst>
      <p:ext uri="{BB962C8B-B14F-4D97-AF65-F5344CB8AC3E}">
        <p14:creationId xmlns:p14="http://schemas.microsoft.com/office/powerpoint/2010/main" val="86428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6237312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Автолюлька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D8E7BC-954D-4A26-BBEE-3E8544DD2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876" y="677364"/>
            <a:ext cx="3672408" cy="32710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D1E516-DF79-4387-800C-409D6E953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420888"/>
            <a:ext cx="4096327" cy="30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6309320"/>
            <a:ext cx="131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Автокресло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0FE529-3602-4734-9CC2-AA8846704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0688"/>
            <a:ext cx="494801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24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0932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Манеж игровой детский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53A4FB-ABFE-47C0-BC1A-A51C62C12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771270" cy="28321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F7A9FF-0FCE-4642-A6DF-FE1329EB4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1478" y="2004454"/>
            <a:ext cx="4148436" cy="31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7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434" y="6309320"/>
            <a:ext cx="171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Санки - коляска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BCE513-5D2F-4B55-BD9F-8C425EE20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1745" y="1078695"/>
            <a:ext cx="5164488" cy="38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8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A98F26-5487-47C3-9FB8-56EC837F14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731838"/>
            <a:ext cx="3600400" cy="434657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9E481A-63CE-4A58-9172-C61E124CBF67}"/>
              </a:ext>
            </a:extLst>
          </p:cNvPr>
          <p:cNvSpPr txBox="1"/>
          <p:nvPr/>
        </p:nvSpPr>
        <p:spPr>
          <a:xfrm>
            <a:off x="2699794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Стульчик для кормления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118252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6237312"/>
            <a:ext cx="100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Ходунки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6CFB76-EA70-4BF3-BD9F-1818A6A8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8761" y="-293757"/>
            <a:ext cx="5606519" cy="66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yandex.ru/message_part/IMG-20250718-WA0020.jpg?_uid=103354393&amp;name=IMG-20250718-WA0020.jpg&amp;hid=1.2&amp;ids=190277084256550502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ail.yandex.ru/message_part/IMG-20250718-WA0020.jpg?_uid=103354393&amp;name=IMG-20250718-WA0020.jpg&amp;hid=1.2&amp;ids=190277084256550502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64613" y="6309320"/>
            <a:ext cx="191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Ванночка детская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FB513-6E16-4574-86FC-2B5A1738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971675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8EC3301-BB0A-47D4-AE7C-70DB749B8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07203"/>
              </p:ext>
            </p:extLst>
          </p:nvPr>
        </p:nvGraphicFramePr>
        <p:xfrm>
          <a:off x="2051720" y="1340768"/>
          <a:ext cx="5904656" cy="424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33">
                  <a:extLst>
                    <a:ext uri="{9D8B030D-6E8A-4147-A177-3AD203B41FA5}">
                      <a16:colId xmlns:a16="http://schemas.microsoft.com/office/drawing/2014/main" val="2227020434"/>
                    </a:ext>
                  </a:extLst>
                </a:gridCol>
                <a:gridCol w="5765723">
                  <a:extLst>
                    <a:ext uri="{9D8B030D-6E8A-4147-A177-3AD203B41FA5}">
                      <a16:colId xmlns:a16="http://schemas.microsoft.com/office/drawing/2014/main" val="32670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49" marR="558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49" marR="5584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3905"/>
                  </a:ext>
                </a:extLst>
              </a:tr>
              <a:tr h="4079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49" marR="558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Кроватка для новорожденного стандартная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Матрас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Пеленальный столик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Коляска для новорожденного стандартная</a:t>
                      </a:r>
                      <a:r>
                        <a:rPr lang="en-US" sz="1400" dirty="0">
                          <a:effectLst/>
                        </a:rPr>
                        <a:t> 2</a:t>
                      </a:r>
                      <a:r>
                        <a:rPr lang="ru-RU" sz="1400" dirty="0">
                          <a:effectLst/>
                        </a:rPr>
                        <a:t>в1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Коляска для новорожденных близнецов стандартная 2в1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Коляска-трансформер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Коляска-трансформер для близнецов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Коляска прогулочная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Коляска прогулочная для близнецов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Устройство для ношения новорожденного ребенка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Шезлонг для новорожденного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Автолюлька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Автокресло для ребенка с шести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Детский манеж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Санки-коляска детские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Детский стул для кормления ребенка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Ходунки детские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Ванна для купания новорожденного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Весы детские электронные для взвешивания новорожденных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49" marR="5584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3803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E0836E-C8E8-4A21-9F09-B22497C63211}"/>
              </a:ext>
            </a:extLst>
          </p:cNvPr>
          <p:cNvSpPr txBox="1"/>
          <p:nvPr/>
        </p:nvSpPr>
        <p:spPr>
          <a:xfrm>
            <a:off x="1619672" y="26064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ПЕРЕЧЕНЬ </a:t>
            </a:r>
            <a:endParaRPr lang="ru-RU" sz="1400" dirty="0"/>
          </a:p>
          <a:p>
            <a:pPr algn="ctr"/>
            <a:r>
              <a:rPr lang="ru-RU" sz="1400" b="1" dirty="0"/>
              <a:t>предметов первой необходимости </a:t>
            </a:r>
            <a:endParaRPr lang="ru-RU" sz="1400" dirty="0"/>
          </a:p>
          <a:p>
            <a:pPr algn="ctr"/>
            <a:r>
              <a:rPr lang="ru-RU" sz="1400" b="1" dirty="0"/>
              <a:t>для новорожденных и детей в возрасте до 3 лет</a:t>
            </a:r>
            <a:endParaRPr lang="ru-RU" sz="1400" dirty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625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035" y="6329420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Весы электронные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888E09-743B-4461-983D-4A6B47EFC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62295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1CD7A2-FE44-41F2-BB75-3AEAA115E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827420"/>
            <a:ext cx="2653263" cy="3537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E0B071-D388-466D-A67E-045C3CEB2DE4}"/>
              </a:ext>
            </a:extLst>
          </p:cNvPr>
          <p:cNvSpPr txBox="1"/>
          <p:nvPr/>
        </p:nvSpPr>
        <p:spPr>
          <a:xfrm>
            <a:off x="3059832" y="5661248"/>
            <a:ext cx="34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Кроватка для новорожденных</a:t>
            </a:r>
          </a:p>
        </p:txBody>
      </p:sp>
    </p:spTree>
    <p:extLst>
      <p:ext uri="{BB962C8B-B14F-4D97-AF65-F5344CB8AC3E}">
        <p14:creationId xmlns:p14="http://schemas.microsoft.com/office/powerpoint/2010/main" val="383559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6325823"/>
            <a:ext cx="224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Пеленальный</a:t>
            </a:r>
            <a:r>
              <a:rPr lang="ru-RU" dirty="0"/>
              <a:t> столик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7CD18B-BA2B-46F9-90D0-0F416C495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7072" y="1057424"/>
            <a:ext cx="4857750" cy="45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9ECF8-A2A7-41B9-96FD-FFB7B04B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82" y="662082"/>
            <a:ext cx="4410723" cy="3312367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9EFD09F-5838-4E22-9C15-51460C85A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1" y="6021288"/>
            <a:ext cx="5491133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Коляска для новорожденного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5EAAB-BFC5-49AF-870E-0F83FC641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675" y="1815475"/>
            <a:ext cx="3734719" cy="28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9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090EE630-D5B1-4A43-A160-F9A178639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1" y="5517232"/>
            <a:ext cx="5491133" cy="4174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Коляска для близнецов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2EF88E-C186-4A05-B764-CE4CFF019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65" y="2681762"/>
            <a:ext cx="2830649" cy="21202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89B823-8F09-4457-BE1F-A1635CBB2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2333" y="888269"/>
            <a:ext cx="2905323" cy="21761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06DDFD-B5B7-42A4-9A84-F51C86E57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0071" y="888270"/>
            <a:ext cx="2905322" cy="21761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C2FBAC-F37C-4FC5-B2DF-6C67B4B59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1809" y="2848380"/>
            <a:ext cx="2722464" cy="20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9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381328"/>
            <a:ext cx="395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Коляска </a:t>
            </a:r>
            <a:r>
              <a:rPr lang="ru-RU" dirty="0" err="1"/>
              <a:t>трансформер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8C0F58-7E24-43E4-88A7-F30ECD92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3125" y="1604962"/>
            <a:ext cx="48577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5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196662"/>
            <a:ext cx="698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Коляска </a:t>
            </a:r>
            <a:r>
              <a:rPr lang="ru-RU" sz="2000" dirty="0" err="1"/>
              <a:t>трансформер</a:t>
            </a:r>
            <a:r>
              <a:rPr lang="ru-RU" sz="2000" dirty="0"/>
              <a:t> для близнецов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AEEC40-AE5A-4435-B277-44C357215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984775" cy="45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4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2293" y="6472535"/>
            <a:ext cx="361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Коляска прогулочная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DEBEE4-27B9-40CD-9463-EB59BFD5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12" y="1129036"/>
            <a:ext cx="4661125" cy="35004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743341-9C37-495E-8117-E74B538C4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7708" y="1993132"/>
            <a:ext cx="4661128" cy="350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630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467</TotalTime>
  <Words>160</Words>
  <Application>Microsoft Office PowerPoint</Application>
  <PresentationFormat>Экран (4:3)</PresentationFormat>
  <Paragraphs>47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Каталог пункта проката для новорожденных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Пункт проката для новожденных</dc:title>
  <dc:creator>user</dc:creator>
  <cp:lastModifiedBy>zsodor@mail.ru</cp:lastModifiedBy>
  <cp:revision>31</cp:revision>
  <dcterms:created xsi:type="dcterms:W3CDTF">2025-06-30T14:45:28Z</dcterms:created>
  <dcterms:modified xsi:type="dcterms:W3CDTF">2025-08-21T10:08:34Z</dcterms:modified>
</cp:coreProperties>
</file>